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37BF-EE69-4C34-BBD2-E2B4505969E2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85AF-86C2-460E-8141-2D3C06BF3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37BF-EE69-4C34-BBD2-E2B4505969E2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85AF-86C2-460E-8141-2D3C06BF3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37BF-EE69-4C34-BBD2-E2B4505969E2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85AF-86C2-460E-8141-2D3C06BF3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37BF-EE69-4C34-BBD2-E2B4505969E2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85AF-86C2-460E-8141-2D3C06BF3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37BF-EE69-4C34-BBD2-E2B4505969E2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85AF-86C2-460E-8141-2D3C06BF3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37BF-EE69-4C34-BBD2-E2B4505969E2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85AF-86C2-460E-8141-2D3C06BF3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37BF-EE69-4C34-BBD2-E2B4505969E2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85AF-86C2-460E-8141-2D3C06BF3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37BF-EE69-4C34-BBD2-E2B4505969E2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85AF-86C2-460E-8141-2D3C06BF3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37BF-EE69-4C34-BBD2-E2B4505969E2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85AF-86C2-460E-8141-2D3C06BF3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37BF-EE69-4C34-BBD2-E2B4505969E2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85AF-86C2-460E-8141-2D3C06BF3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F37BF-EE69-4C34-BBD2-E2B4505969E2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485AF-86C2-460E-8141-2D3C06BF3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F37BF-EE69-4C34-BBD2-E2B4505969E2}" type="datetimeFigureOut">
              <a:rPr lang="en-US" smtClean="0"/>
              <a:pPr/>
              <a:t>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485AF-86C2-460E-8141-2D3C06BF3F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ragoart.com/tuts/pics/9/11423/93335/how-to-draw-kawaii-animals-step-7.jp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dragoart.com/tuts/pics/9/11423/93323/how-to-draw-kawaii-animals-step-1.gi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dragoart.com/tuts/pics/9/11423/93325/how-to-draw-kawaii-animals-step-2.gi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dragoart.com/tuts/pics/9/11423/93327/how-to-draw-kawaii-animals-step-3.gi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www.dragoart.com/tuts/pics/9/11423/93329/how-to-draw-kawaii-animals-step-4.gi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dragoart.com/tuts/pics/9/11423/93331/how-to-draw-kawaii-animals-step-5.gi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dragoart.com/tuts/pics/9/11423/93333/how-to-draw-kawaii-animals-step-6.gi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ragoart.com/tuts/pics/9/11423/93335/how-to-draw-kawaii-animals-step-7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83819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Haw to draw a dog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6400800" cy="3886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how to draw kawaii animals step 7">
            <a:hlinkClick r:id="rId2" tooltip="&quot;Step 7&quot;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2524124"/>
            <a:ext cx="3343275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  <p:pic>
        <p:nvPicPr>
          <p:cNvPr id="4" name="Content Placeholder 3" descr="how to draw kawaii animals step 1">
            <a:hlinkClick r:id="rId2" tooltip="&quot;Step 1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1981200"/>
            <a:ext cx="4191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4" name="Content Placeholder 3" descr="how to draw kawaii animals step 2">
            <a:hlinkClick r:id="rId2" tooltip="&quot;Step 2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2286000"/>
            <a:ext cx="3952875" cy="2680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4" name="Content Placeholder 3" descr="how to draw kawaii animals step 3">
            <a:hlinkClick r:id="rId2" tooltip="&quot;Step 3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2286000"/>
            <a:ext cx="3952875" cy="263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</a:t>
            </a:r>
            <a:endParaRPr lang="en-US" dirty="0"/>
          </a:p>
        </p:txBody>
      </p:sp>
      <p:pic>
        <p:nvPicPr>
          <p:cNvPr id="4" name="Content Placeholder 3" descr="how to draw kawaii animals step 4">
            <a:hlinkClick r:id="rId2" tooltip="&quot;Step 4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2057400"/>
            <a:ext cx="3800475" cy="2451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</a:t>
            </a:r>
            <a:endParaRPr lang="en-US" dirty="0"/>
          </a:p>
        </p:txBody>
      </p:sp>
      <p:pic>
        <p:nvPicPr>
          <p:cNvPr id="4" name="Content Placeholder 3" descr="how to draw kawaii animals step 5">
            <a:hlinkClick r:id="rId2" tooltip="&quot;Step 5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2286000"/>
            <a:ext cx="3876675" cy="2451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</a:t>
            </a:r>
            <a:endParaRPr lang="en-US" dirty="0"/>
          </a:p>
        </p:txBody>
      </p:sp>
      <p:pic>
        <p:nvPicPr>
          <p:cNvPr id="4" name="Content Placeholder 3" descr="how to draw kawaii animals step 6">
            <a:hlinkClick r:id="rId2" tooltip="&quot;Step 6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2286000"/>
            <a:ext cx="3876675" cy="2451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</a:t>
            </a:r>
            <a:endParaRPr lang="en-US" dirty="0"/>
          </a:p>
        </p:txBody>
      </p:sp>
      <p:pic>
        <p:nvPicPr>
          <p:cNvPr id="4" name="Content Placeholder 3" descr="how to draw kawaii animals step 7">
            <a:hlinkClick r:id="rId2" tooltip="&quot;Step 7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1828800"/>
            <a:ext cx="4181475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35562"/>
          </a:xfrm>
        </p:spPr>
        <p:txBody>
          <a:bodyPr/>
          <a:lstStyle/>
          <a:p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ئامادەکردنی</a:t>
            </a:r>
            <a:br>
              <a:rPr lang="ar-IQ" dirty="0" smtClean="0">
                <a:latin typeface="Unikurd Midya" pitchFamily="34" charset="-78"/>
                <a:cs typeface="Unikurd Midya" pitchFamily="34" charset="-78"/>
              </a:rPr>
            </a:br>
            <a:r>
              <a:rPr lang="en-US" dirty="0" smtClean="0">
                <a:latin typeface="Unikurd Midya" pitchFamily="34" charset="-78"/>
                <a:cs typeface="Unikurd Midya" pitchFamily="34" charset="-78"/>
              </a:rPr>
              <a:t> </a:t>
            </a:r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>سکاڵا حەمەد ئەمین</a:t>
            </a:r>
            <a:r>
              <a:rPr lang="en-US" dirty="0" smtClean="0">
                <a:latin typeface="Unikurd Midya" pitchFamily="34" charset="-78"/>
                <a:cs typeface="Unikurd Midya" pitchFamily="34" charset="-78"/>
              </a:rPr>
              <a:t/>
            </a:r>
            <a:br>
              <a:rPr lang="en-US" dirty="0" smtClean="0">
                <a:latin typeface="Unikurd Midya" pitchFamily="34" charset="-78"/>
                <a:cs typeface="Unikurd Midya" pitchFamily="34" charset="-78"/>
              </a:rPr>
            </a:br>
            <a:r>
              <a:rPr lang="ar-IQ" dirty="0" smtClean="0">
                <a:latin typeface="Unikurd Midya" pitchFamily="34" charset="-78"/>
                <a:cs typeface="Unikurd Midya" pitchFamily="34" charset="-78"/>
              </a:rPr>
              <a:t/>
            </a:r>
            <a:br>
              <a:rPr lang="ar-IQ" dirty="0" smtClean="0">
                <a:latin typeface="Unikurd Midya" pitchFamily="34" charset="-78"/>
                <a:cs typeface="Unikurd Midya" pitchFamily="34" charset="-78"/>
              </a:rPr>
            </a:br>
            <a:r>
              <a:rPr lang="en-US" smtClean="0">
                <a:solidFill>
                  <a:schemeClr val="tx2">
                    <a:lumMod val="75000"/>
                  </a:schemeClr>
                </a:solidFill>
                <a:latin typeface="Unikurd Midya" pitchFamily="34" charset="-78"/>
                <a:cs typeface="Unikurd Midya" pitchFamily="34" charset="-78"/>
              </a:rPr>
              <a:t>skala.bradost@gmail.com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</Words>
  <Application>Microsoft Office PowerPoint</Application>
  <PresentationFormat>On-screen Show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Haw to draw a dog</vt:lpstr>
      <vt:lpstr>1</vt:lpstr>
      <vt:lpstr>2</vt:lpstr>
      <vt:lpstr>3</vt:lpstr>
      <vt:lpstr>4</vt:lpstr>
      <vt:lpstr>5</vt:lpstr>
      <vt:lpstr>6</vt:lpstr>
      <vt:lpstr>7</vt:lpstr>
      <vt:lpstr>ئامادەکردنی  سکاڵا حەمەد ئەمین  skala.bradost@gmail.com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Haw to draw a dog</dc:title>
  <dc:creator>Koyee Bradost</dc:creator>
  <cp:lastModifiedBy>Koyee Bradost</cp:lastModifiedBy>
  <cp:revision>2</cp:revision>
  <dcterms:created xsi:type="dcterms:W3CDTF">2013-02-10T08:57:59Z</dcterms:created>
  <dcterms:modified xsi:type="dcterms:W3CDTF">2013-02-10T09:35:06Z</dcterms:modified>
</cp:coreProperties>
</file>